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8E665-B940-54EF-BC75-B4354B8E8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B7245D-95F4-70AF-F83E-5E21CF53F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CA3AA8-491B-CBBE-5BA1-6B8FE2BC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798D42-5C43-307C-FA18-2E6542D7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939BA3-7561-BC01-5F6C-C821F109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0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E0B37-E591-9DD4-4FDA-A0B70E69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13E9AE-7DE0-175B-F885-742C14D10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AC8BCD-87ED-FF84-FC8E-E13F7EC3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DAC65F-94BE-BF23-11DB-54315AAD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13E86C-29C4-54FA-A64F-E667436B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78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F926394-B0D0-FCDD-131A-1422D0A2A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92EE51-BD8B-067D-1106-36927A309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573093-D9D8-2A46-C2AF-B56EC7D0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219233-B79F-91DD-C9E9-77ABBBA9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5B9E98-BF75-C69C-12A1-4095CCE2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15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8B61ED-1DBE-46CA-1421-8410FA90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8510B8-C9C7-F4B4-B009-4D29D4056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D1041B-1788-7C53-EFCF-17B66D75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8D8458-6F98-6A55-2467-F41B8B74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25A6F7-2B66-B82F-EA34-D8AB6FE6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86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2BE9AE-6EBC-3B7D-D604-0C801474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C6787F-CFC8-B7E5-2A07-239F1FE8A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6AAE6F-BE7F-E80C-6BAE-2F6D9AB1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1ED087-F973-270B-B196-DC4D877A1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FFD2EB-75F2-8BAC-96C5-FAE10CCA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65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5BD04-27A5-AEEE-38BE-6E60DA89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D5C587-FB91-304C-31FA-1B4583F07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6590082-F95F-FF6C-F77A-AB4F66E72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6C39FC-DB6B-3BD6-7412-D1806908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E3AE46-4A43-C7EA-640F-0C0EB182E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104678-E1B1-AA07-807E-493FBBF4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50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229FAB-E814-9229-5247-9A6D7759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41510A-55C6-0239-CD6A-B728925D6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AD64BB-0608-B369-7C8C-8D4A0B300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BD11170-828B-BB62-ABE1-774A2BDD6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429AC8-1900-2FAD-1E39-1DFC63378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0C2CD22-4607-69BF-87E7-1431A23F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957E5B5-84C8-8785-0A71-4439B2A7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910C4FC-888B-C4DB-EBDC-79273550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91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899412-4FD4-4535-ADCE-1612C9A5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5682AB9-4140-E901-1652-510984C6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AEEDA8-C397-E38E-DB5A-61522387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454BF2-EBEE-1498-077B-063F06F1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09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E1C5129-159A-9DE9-1E2F-9BFAC8FE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DE837A6-6174-7C90-B765-7EBB39C55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BA55E-F021-9F85-A4C2-E0B8F3C0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30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47899-9E0E-596E-36E8-DA36CC56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D4874-99FB-F8A6-7CDD-578D5614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8D89FD-DFF3-31B5-13C8-1B34101E5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068001-1417-DCCA-64D5-91F4FCAE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4A2D17-ED0D-6F2D-164D-A5885D8B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24E9F7-4D70-23A6-F6A5-1F46D31D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52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269CA1-BB43-0007-B947-650030E9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49CDC53-99C6-13FE-2C0A-0816FD572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45224F-0306-71FD-59F8-BDA368B59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907378-2A40-871F-0B55-4284DC55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6257E8-BFA0-EDE4-C12F-760D3EB1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40252E-C932-B9BA-1E55-B80022E5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04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5B5D002-6FF7-5D15-BDB3-0B0E29B77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5DB504-2A29-8E2E-3261-9BF1EC672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1DF52C-FF6C-6EFE-67FE-8BB4C8B50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2628C-25C9-4608-93F1-C95E7D0649F1}" type="datetimeFigureOut">
              <a:rPr lang="it-IT" smtClean="0"/>
              <a:t>19/05/2025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B65417-98F6-D95C-D423-E8199EBC1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392902-C5CC-2F99-9661-D750DF8C7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7696-89BA-467A-BA26-2DC4A7ABA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6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48387-E88D-936F-ACE8-F648D8B85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588" y="1660716"/>
            <a:ext cx="9144000" cy="2387600"/>
          </a:xfrm>
        </p:spPr>
        <p:txBody>
          <a:bodyPr>
            <a:normAutofit/>
          </a:bodyPr>
          <a:lstStyle/>
          <a:p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1° Convegno SIDEA SIEA CESET</a:t>
            </a:r>
            <a:b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2-4 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Luglio 2025, Benevento</a:t>
            </a:r>
            <a:br>
              <a:rPr lang="it-I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TERRITORI, CIBO E SOCIETÀ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 sfide globali e complessità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F73134-C83B-6DA4-636A-C57375C51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005" y="4234215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Title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Authors and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affiliation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7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7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7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presentazione</a:t>
            </a: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può</a:t>
            </a: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essere</a:t>
            </a: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redatta</a:t>
            </a: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italiano</a:t>
            </a: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 in </a:t>
            </a:r>
            <a:r>
              <a:rPr lang="en-US" sz="17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inglese</a:t>
            </a:r>
            <a:r>
              <a:rPr lang="en-US" sz="17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17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discussa</a:t>
            </a:r>
            <a:r>
              <a:rPr lang="en-US" sz="17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17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italiano</a:t>
            </a:r>
            <a:endParaRPr lang="it-IT" sz="17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Immagine 1">
            <a:extLst>
              <a:ext uri="{FF2B5EF4-FFF2-40B4-BE49-F238E27FC236}">
                <a16:creationId xmlns:a16="http://schemas.microsoft.com/office/drawing/2014/main" id="{3038D789-299B-7196-B52F-0123C1B11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861" y="1364331"/>
            <a:ext cx="2191454" cy="118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28CB778-EFCD-BBE2-0DFB-17AE3FBC8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9558"/>
            <a:ext cx="6243263" cy="113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DBBE5-AE9B-20E7-594F-2743CD2B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Background</a:t>
            </a: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B655FF3C-11A7-95B5-40E7-33BE3EF70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9" y="196911"/>
            <a:ext cx="1530415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56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8E15D-0584-40DF-4B1B-96F0F191A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0D37BE-B581-B22C-AEE7-4AB1A0D6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and </a:t>
            </a:r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Methodology</a:t>
            </a: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6BFBB242-3A9F-4355-FCE5-19A1ED1E1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9" y="196911"/>
            <a:ext cx="1530415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3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7E71E-AF53-01B0-D17C-5FD3D6DAE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BFCC06-AA16-1E3C-F2DF-6CBCC1025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of Results</a:t>
            </a: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04BBA4C1-140E-6CBA-8ED3-DF8DD459B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9" y="196911"/>
            <a:ext cx="1530415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36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A6562F-A727-3659-04B2-8495E0BB8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06090-9B60-4920-D91C-43F6D907D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Conclusions</a:t>
            </a: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E4903F64-917F-7011-D71F-FBF2D6A7B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9" y="196911"/>
            <a:ext cx="1530415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413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1° Convegno SIDEA SIEA CESET  2-4 Luglio 2025, Benevento  TERRITORI, CIBO E SOCIETÀ tra sfide globali e complessità</vt:lpstr>
      <vt:lpstr>Introduction and Background</vt:lpstr>
      <vt:lpstr>Data and Research Methodology</vt:lpstr>
      <vt:lpstr>Discussion of Results</vt:lpstr>
      <vt:lpstr>Main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Convegno SIDEA SIEA CESET   2-4 Luglio 2025, Benevento  TERRITORI, CIBO E SOCIETÀ tra sfide globali e complessità</dc:title>
  <dc:creator>Anna Uliano</dc:creator>
  <cp:lastModifiedBy>Nazzaro</cp:lastModifiedBy>
  <cp:revision>6</cp:revision>
  <dcterms:created xsi:type="dcterms:W3CDTF">2025-05-18T13:45:34Z</dcterms:created>
  <dcterms:modified xsi:type="dcterms:W3CDTF">2025-05-19T08:14:13Z</dcterms:modified>
</cp:coreProperties>
</file>